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F96167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389120"/>
            <a:ext cx="3840480" cy="3840480"/>
          </a:xfrm>
          <a:prstGeom prst="ellipse">
            <a:avLst/>
          </a:prstGeom>
          <a:solidFill>
            <a:srgbClr val="F9E795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6868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98755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65176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Norrisizer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822960" y="361188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あなたの「好み」を学習する、チャック・ノリス・ファクト生成器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5943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AI Dojo Season 2 提出作品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アイデア：ジョーク生成 × 個人最適化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603504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2626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「チャック・ノリス・ファクト」ジョークを Gemini API で自動生成。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2626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生成しただけで終わらず、ユーザーの反応を継続的に学習し、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2626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そのユーザー専用の笑いのツボに寄せていく。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2626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ファインチューニング不要。プロンプトだけで“育つ”パーソナライズを実現。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040880" y="1554480"/>
            <a:ext cx="4480560" cy="4206240"/>
          </a:xfrm>
          <a:prstGeom prst="roundRect">
            <a:avLst>
              <a:gd name="adj" fmla="val 3261"/>
            </a:avLst>
          </a:prstGeom>
          <a:solidFill>
            <a:srgbClr val="2F3C7E"/>
          </a:solidFill>
          <a:ln/>
          <a:effectLst>
            <a:outerShdw sx="100000" sy="100000" kx="0" ky="0" algn="bl" rotWithShape="0" blurRad="101600" dist="38100" dir="5400000">
              <a:srgbClr val="1A1A3A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406640" y="1920240"/>
            <a:ext cx="731520" cy="73152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1738" y="2015338"/>
            <a:ext cx="541325" cy="5413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06640" y="27889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コア体験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406640" y="3200400"/>
            <a:ext cx="3749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 it / Too much! / Needs more / Not for me</a:t>
            </a:r>
            <a:endParaRPr lang="en-US" sz="14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の4段階評価だけで、あなた好みの“笑いの型”を</a:t>
            </a:r>
            <a:endParaRPr lang="en-US" sz="14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AI自身が言語化し、次のジョークに反映する。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仕組み：評価が“好みリスト”に変わるループ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2514600" cy="3291840"/>
          </a:xfrm>
          <a:prstGeom prst="roundRect">
            <a:avLst>
              <a:gd name="adj" fmla="val 4364"/>
            </a:avLst>
          </a:prstGeom>
          <a:solidFill>
            <a:srgbClr val="FAFAFC"/>
          </a:solidFill>
          <a:ln w="12700">
            <a:solidFill>
              <a:srgbClr val="E4E4F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531620" y="2148840"/>
            <a:ext cx="731520" cy="73152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6718" y="2243938"/>
            <a:ext cx="541325" cy="5413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3063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ジョーク生成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77240" y="35661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テーマ入力に沿って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Gemma/Geminiが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1本生成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154680" y="32004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</a:rPr>
              <a:t>➜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410712" y="1828800"/>
            <a:ext cx="2514600" cy="3291840"/>
          </a:xfrm>
          <a:prstGeom prst="roundRect">
            <a:avLst>
              <a:gd name="adj" fmla="val 4364"/>
            </a:avLst>
          </a:prstGeom>
          <a:solidFill>
            <a:srgbClr val="FAFAFC"/>
          </a:solidFill>
          <a:ln w="12700">
            <a:solidFill>
              <a:srgbClr val="E4E4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02252" y="2148840"/>
            <a:ext cx="731520" cy="73152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350" y="2243938"/>
            <a:ext cx="541325" cy="5413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47872" y="3063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ユーザー評価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47872" y="35661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4段階の反応で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好み・違和感を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フィードバック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925312" y="32004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</a:rPr>
              <a:t>➜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181344" y="1828800"/>
            <a:ext cx="2514600" cy="3291840"/>
          </a:xfrm>
          <a:prstGeom prst="roundRect">
            <a:avLst>
              <a:gd name="adj" fmla="val 4364"/>
            </a:avLst>
          </a:prstGeom>
          <a:solidFill>
            <a:srgbClr val="FAFAFC"/>
          </a:solidFill>
          <a:ln w="12700">
            <a:solidFill>
              <a:srgbClr val="E4E4F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072884" y="214884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982" y="2243938"/>
            <a:ext cx="541325" cy="54132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318504" y="3063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好みリスト更新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6318504" y="35661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LLMが箇条書きの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“好みプロファイル”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を追記・修正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8695944" y="32004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</a:rPr>
              <a:t>➜</a:t>
            </a:r>
            <a:endParaRPr lang="en-US" sz="1800" dirty="0"/>
          </a:p>
        </p:txBody>
      </p:sp>
      <p:sp>
        <p:nvSpPr>
          <p:cNvPr id="21" name="Shape 16"/>
          <p:cNvSpPr/>
          <p:nvPr/>
        </p:nvSpPr>
        <p:spPr>
          <a:xfrm>
            <a:off x="8951976" y="1828800"/>
            <a:ext cx="2514600" cy="3291840"/>
          </a:xfrm>
          <a:prstGeom prst="roundRect">
            <a:avLst>
              <a:gd name="adj" fmla="val 4364"/>
            </a:avLst>
          </a:prstGeom>
          <a:solidFill>
            <a:srgbClr val="FAFAFC"/>
          </a:solidFill>
          <a:ln w="12700">
            <a:solidFill>
              <a:srgbClr val="E4E4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9843516" y="2148840"/>
            <a:ext cx="731520" cy="73152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614" y="2243938"/>
            <a:ext cx="541325" cy="54132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089136" y="3063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次の生成へ反映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9089136" y="35661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更新された好みを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システムプロンプト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に再注入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640080" y="5394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ポイント：好みが矛盾したら“上書き”ではなく“修正の余地を残す”よう設計。一度の評価で振れすぎないよう安定性も考慮。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技術構成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3A4790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20574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217627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11680" y="1920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モデル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011680" y="2313432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API 経由の Gemma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（アンロックコードで Gemini へ切替可）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26480" y="160020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3A4790"/>
          </a:solidFill>
          <a:ln/>
        </p:spPr>
      </p:sp>
      <p:sp>
        <p:nvSpPr>
          <p:cNvPr id="9" name="Shape 6"/>
          <p:cNvSpPr/>
          <p:nvPr/>
        </p:nvSpPr>
        <p:spPr>
          <a:xfrm>
            <a:off x="6400800" y="20574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672" y="2176272"/>
            <a:ext cx="676656" cy="676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498080" y="1920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バックエンド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498080" y="2313432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Flask + Gunicorn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シンプルな単一テンプレートUI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40080" y="374904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3A4790"/>
          </a:solidFill>
          <a:ln/>
        </p:spPr>
      </p:sp>
      <p:sp>
        <p:nvSpPr>
          <p:cNvPr id="14" name="Shape 10"/>
          <p:cNvSpPr/>
          <p:nvPr/>
        </p:nvSpPr>
        <p:spPr>
          <a:xfrm>
            <a:off x="914400" y="420624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4325112"/>
            <a:ext cx="676656" cy="676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011680" y="4069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デプロイ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2011680" y="4462272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+ Cloud Run 想定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（PORT環境変数対応）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126480" y="374904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3A4790"/>
          </a:solidFill>
          <a:ln/>
        </p:spPr>
      </p:sp>
      <p:sp>
        <p:nvSpPr>
          <p:cNvPr id="19" name="Shape 14"/>
          <p:cNvSpPr/>
          <p:nvPr/>
        </p:nvSpPr>
        <p:spPr>
          <a:xfrm>
            <a:off x="6400800" y="420624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4325112"/>
            <a:ext cx="676656" cy="67665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98080" y="4069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7498080" y="4462272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日本語 / 英語 バイリンガル対応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こだわりポイント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25780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76200" dist="25400" dir="5400000">
              <a:srgbClr val="1A1A3A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96112" y="1810512"/>
            <a:ext cx="685800" cy="68580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899666"/>
            <a:ext cx="507492" cy="5074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7556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帯ランキング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737360" y="214884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評価数に応じて白帯→黒帯へ昇級。継続利用のモチベーションに。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63640" y="1554480"/>
            <a:ext cx="525780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76200" dist="25400" dir="5400000">
              <a:srgbClr val="1A1A3A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19672" y="1810512"/>
            <a:ext cx="685800" cy="68580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826" y="1899666"/>
            <a:ext cx="507492" cy="50749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360920" y="17556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ベスト集の蓄積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360920" y="214884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「Love it」したジョークをスタイル参照として保持（丸写しはしない）。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40080" y="3794760"/>
            <a:ext cx="525780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76200" dist="25400" dir="5400000">
              <a:srgbClr val="1A1A3A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96112" y="4050792"/>
            <a:ext cx="685800" cy="68580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66" y="4139946"/>
            <a:ext cx="507492" cy="50749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737360" y="399592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プロンプトインジェクション対策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1737360" y="438912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ユーザー入力のテーマを命令として解釈しないようガード。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263640" y="3794760"/>
            <a:ext cx="525780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E4F0"/>
            </a:solidFill>
            <a:prstDash val="solid"/>
          </a:ln>
          <a:effectLst>
            <a:outerShdw sx="100000" sy="100000" kx="0" ky="0" algn="bl" rotWithShape="0" blurRad="76200" dist="25400" dir="5400000">
              <a:srgbClr val="1A1A3A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19672" y="4050792"/>
            <a:ext cx="685800" cy="6858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826" y="4139946"/>
            <a:ext cx="507492" cy="50749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360920" y="399592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26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遊び心のあるイースターエッグ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7360920" y="438912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B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特定ワードを入力すると隠し要素が発動。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114800" cy="4114800"/>
          </a:xfrm>
          <a:prstGeom prst="ellipse">
            <a:avLst/>
          </a:prstGeom>
          <a:solidFill>
            <a:srgbClr val="F96167">
              <a:alpha val="13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まとめ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Norrisizer は、ジョーク生成という軽い題材を通じて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“ファインチューニングなしのプロンプトベース個人最適化”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を実践した週末プロジェクトです。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3383280"/>
            <a:ext cx="9692640" cy="2377440"/>
          </a:xfrm>
          <a:prstGeom prst="roundRect">
            <a:avLst>
              <a:gd name="adj" fmla="val 5769"/>
            </a:avLst>
          </a:prstGeom>
          <a:solidFill>
            <a:srgbClr val="3A4790"/>
          </a:solidFill>
          <a:ln/>
        </p:spPr>
      </p:sp>
      <p:sp>
        <p:nvSpPr>
          <p:cNvPr id="6" name="Text 4"/>
          <p:cNvSpPr/>
          <p:nvPr/>
        </p:nvSpPr>
        <p:spPr>
          <a:xfrm>
            <a:off x="1188720" y="36118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今後の展望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4023360"/>
            <a:ext cx="8961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好みプロファイルの永続化（現状はセッション単位）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他ジャンルのジョーク・トーンへの展開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Run 本番運用でのコスト・レイテンシ最適化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2026-07-25T08:37:42Z</dcterms:created>
  <dcterms:modified xsi:type="dcterms:W3CDTF">2026-07-25T08:37:42Z</dcterms:modified>
</cp:coreProperties>
</file>